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391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083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9738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3735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575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536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0683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433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5905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6088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430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E5446-6FB1-446B-BF38-4F53EABBD821}" type="datetimeFigureOut">
              <a:rPr lang="ko-KR" altLang="en-US" smtClean="0"/>
              <a:t>2017-05-03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2700B-C944-4BD2-A84C-984DED0910E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648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4949135" y="2549640"/>
            <a:ext cx="2130659" cy="1578376"/>
          </a:xfrm>
          <a:prstGeom prst="ellipse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55" b="47487"/>
          <a:stretch/>
        </p:blipFill>
        <p:spPr>
          <a:xfrm>
            <a:off x="5591750" y="2633616"/>
            <a:ext cx="845431" cy="920233"/>
          </a:xfrm>
          <a:prstGeom prst="rect">
            <a:avLst/>
          </a:prstGeom>
        </p:spPr>
      </p:pic>
      <p:sp>
        <p:nvSpPr>
          <p:cNvPr id="11" name="타원 10"/>
          <p:cNvSpPr/>
          <p:nvPr/>
        </p:nvSpPr>
        <p:spPr>
          <a:xfrm>
            <a:off x="8662719" y="2549640"/>
            <a:ext cx="2130659" cy="1578376"/>
          </a:xfrm>
          <a:prstGeom prst="ellips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755" b="47487"/>
          <a:stretch/>
        </p:blipFill>
        <p:spPr>
          <a:xfrm>
            <a:off x="2520779" y="2633616"/>
            <a:ext cx="845431" cy="92023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55" b="47487"/>
          <a:stretch/>
        </p:blipFill>
        <p:spPr>
          <a:xfrm>
            <a:off x="9305332" y="2633616"/>
            <a:ext cx="845431" cy="920233"/>
          </a:xfrm>
          <a:prstGeom prst="rect">
            <a:avLst/>
          </a:prstGeom>
        </p:spPr>
      </p:pic>
      <p:sp>
        <p:nvSpPr>
          <p:cNvPr id="14" name="화살표: 오른쪽 13"/>
          <p:cNvSpPr/>
          <p:nvPr/>
        </p:nvSpPr>
        <p:spPr>
          <a:xfrm>
            <a:off x="7591337" y="2948473"/>
            <a:ext cx="653143" cy="503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/>
          <p:cNvSpPr/>
          <p:nvPr/>
        </p:nvSpPr>
        <p:spPr>
          <a:xfrm>
            <a:off x="3892633" y="2948473"/>
            <a:ext cx="653143" cy="5038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7908" y="4211992"/>
            <a:ext cx="1462227" cy="190863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244764" y="6120631"/>
            <a:ext cx="280851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전기같은 형태의 </a:t>
            </a:r>
            <a:endParaRPr lang="en-US" altLang="ko-KR" dirty="0"/>
          </a:p>
          <a:p>
            <a:pPr algn="ctr"/>
            <a:r>
              <a:rPr lang="ko-KR" altLang="en-US" dirty="0"/>
              <a:t>스파크가 바닥에 깔린다</a:t>
            </a:r>
          </a:p>
        </p:txBody>
      </p:sp>
      <p:cxnSp>
        <p:nvCxnSpPr>
          <p:cNvPr id="18" name="직선 화살표 연결선 17"/>
          <p:cNvCxnSpPr>
            <a:cxnSpLocks/>
            <a:stCxn id="11" idx="4"/>
            <a:endCxn id="16" idx="3"/>
          </p:cNvCxnSpPr>
          <p:nvPr/>
        </p:nvCxnSpPr>
        <p:spPr>
          <a:xfrm flipH="1">
            <a:off x="9380135" y="4128016"/>
            <a:ext cx="347914" cy="103829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539237" y="1970127"/>
            <a:ext cx="280851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발사 직전에 발광한다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610207" y="1805241"/>
            <a:ext cx="280851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/>
              <a:t>발광후</a:t>
            </a:r>
            <a:r>
              <a:rPr lang="ko-KR" altLang="en-US" dirty="0"/>
              <a:t> 공격할 범위에 </a:t>
            </a:r>
            <a:endParaRPr lang="en-US" altLang="ko-KR" dirty="0"/>
          </a:p>
          <a:p>
            <a:pPr algn="ctr"/>
            <a:r>
              <a:rPr lang="ko-KR" altLang="en-US" dirty="0"/>
              <a:t>붉은색 표시가 나타난다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808046" y="1772409"/>
            <a:ext cx="3840002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범위 출력 후 </a:t>
            </a:r>
            <a:r>
              <a:rPr lang="en-US" altLang="ko-KR" dirty="0"/>
              <a:t>1.5</a:t>
            </a:r>
            <a:r>
              <a:rPr lang="ko-KR" altLang="en-US" dirty="0"/>
              <a:t>초 뒤 해당 범위에 스파크가 나타나며 데미지를 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2050" name="Picture 2" descr="MMO 공격 범위에 대한 이미지 검색결과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0379" y="4265483"/>
            <a:ext cx="3957650" cy="1855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5" name="직선 화살표 연결선 24"/>
          <p:cNvCxnSpPr>
            <a:cxnSpLocks/>
          </p:cNvCxnSpPr>
          <p:nvPr/>
        </p:nvCxnSpPr>
        <p:spPr>
          <a:xfrm flipH="1">
            <a:off x="5666550" y="4057844"/>
            <a:ext cx="347914" cy="103829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76940" y="6120631"/>
            <a:ext cx="348452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다른 게임의 장판 경고 형태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821094" y="531845"/>
            <a:ext cx="3332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맵 </a:t>
            </a:r>
            <a:r>
              <a:rPr lang="ko-KR" altLang="en-US" b="1" dirty="0" err="1"/>
              <a:t>기믹</a:t>
            </a:r>
            <a:r>
              <a:rPr lang="ko-KR" altLang="en-US" b="1" dirty="0"/>
              <a:t> 작동방식 </a:t>
            </a:r>
            <a:r>
              <a:rPr lang="en-US" altLang="ko-KR" b="1" dirty="0"/>
              <a:t>– </a:t>
            </a:r>
            <a:r>
              <a:rPr lang="ko-KR" altLang="en-US" b="1" dirty="0"/>
              <a:t>전 맵 공통</a:t>
            </a:r>
          </a:p>
        </p:txBody>
      </p:sp>
    </p:spTree>
    <p:extLst>
      <p:ext uri="{BB962C8B-B14F-4D97-AF65-F5344CB8AC3E}">
        <p14:creationId xmlns:p14="http://schemas.microsoft.com/office/powerpoint/2010/main" val="2627704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527" y="1330437"/>
            <a:ext cx="9384804" cy="527895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55" b="47487"/>
          <a:stretch/>
        </p:blipFill>
        <p:spPr>
          <a:xfrm>
            <a:off x="4847822" y="4303710"/>
            <a:ext cx="845431" cy="920233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55" b="47487"/>
          <a:stretch/>
        </p:blipFill>
        <p:spPr>
          <a:xfrm>
            <a:off x="7037434" y="2356957"/>
            <a:ext cx="845431" cy="920233"/>
          </a:xfrm>
          <a:prstGeom prst="rect">
            <a:avLst/>
          </a:prstGeom>
        </p:spPr>
      </p:pic>
      <p:sp>
        <p:nvSpPr>
          <p:cNvPr id="2" name="타원 1"/>
          <p:cNvSpPr/>
          <p:nvPr/>
        </p:nvSpPr>
        <p:spPr>
          <a:xfrm>
            <a:off x="4217835" y="2229106"/>
            <a:ext cx="2130659" cy="1578376"/>
          </a:xfrm>
          <a:prstGeom prst="ellipse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55" b="47487"/>
          <a:stretch/>
        </p:blipFill>
        <p:spPr>
          <a:xfrm>
            <a:off x="4840529" y="2356957"/>
            <a:ext cx="845431" cy="920233"/>
          </a:xfrm>
          <a:prstGeom prst="rect">
            <a:avLst/>
          </a:prstGeom>
        </p:spPr>
      </p:pic>
      <p:sp>
        <p:nvSpPr>
          <p:cNvPr id="15" name="타원 14"/>
          <p:cNvSpPr/>
          <p:nvPr/>
        </p:nvSpPr>
        <p:spPr>
          <a:xfrm>
            <a:off x="6394819" y="4198262"/>
            <a:ext cx="2130659" cy="1578376"/>
          </a:xfrm>
          <a:prstGeom prst="ellipse">
            <a:avLst/>
          </a:prstGeom>
          <a:solidFill>
            <a:srgbClr val="FF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389282" y="408410"/>
            <a:ext cx="10137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경기장에 </a:t>
            </a:r>
            <a:r>
              <a:rPr lang="en-US" altLang="ko-KR" dirty="0"/>
              <a:t>4</a:t>
            </a:r>
            <a:r>
              <a:rPr lang="ko-KR" altLang="en-US" dirty="0"/>
              <a:t>개의 기둥이 있고 </a:t>
            </a:r>
            <a:r>
              <a:rPr lang="en-US" altLang="ko-KR" dirty="0"/>
              <a:t>10</a:t>
            </a:r>
            <a:r>
              <a:rPr lang="ko-KR" altLang="en-US" dirty="0"/>
              <a:t>초마다 두개가 선택되어 기둥 주변에 데미지를 주는 장판을 깐다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55" b="47487"/>
          <a:stretch/>
        </p:blipFill>
        <p:spPr>
          <a:xfrm>
            <a:off x="7037434" y="4303710"/>
            <a:ext cx="845431" cy="920233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673965" y="1549045"/>
            <a:ext cx="354387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공격범위는 타일 가로 </a:t>
            </a:r>
            <a:r>
              <a:rPr lang="en-US" altLang="ko-KR" dirty="0"/>
              <a:t>4</a:t>
            </a:r>
            <a:r>
              <a:rPr lang="ko-KR" altLang="en-US" dirty="0"/>
              <a:t>칸</a:t>
            </a:r>
            <a:r>
              <a:rPr lang="en-US" altLang="ko-KR" dirty="0"/>
              <a:t>, </a:t>
            </a:r>
            <a:r>
              <a:rPr lang="ko-KR" altLang="en-US" dirty="0"/>
              <a:t>세로 </a:t>
            </a:r>
            <a:r>
              <a:rPr lang="en-US" altLang="ko-KR" dirty="0"/>
              <a:t>3</a:t>
            </a:r>
            <a:r>
              <a:rPr lang="ko-KR" altLang="en-US" dirty="0"/>
              <a:t>칸의 반지름을 가진 타원</a:t>
            </a:r>
          </a:p>
        </p:txBody>
      </p:sp>
      <p:cxnSp>
        <p:nvCxnSpPr>
          <p:cNvPr id="25" name="직선 화살표 연결선 24"/>
          <p:cNvCxnSpPr>
            <a:cxnSpLocks/>
          </p:cNvCxnSpPr>
          <p:nvPr/>
        </p:nvCxnSpPr>
        <p:spPr>
          <a:xfrm flipH="1" flipV="1">
            <a:off x="3602874" y="2195376"/>
            <a:ext cx="1126033" cy="86506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>
            <a:cxnSpLocks/>
          </p:cNvCxnSpPr>
          <p:nvPr/>
        </p:nvCxnSpPr>
        <p:spPr>
          <a:xfrm flipH="1">
            <a:off x="4217835" y="3060441"/>
            <a:ext cx="1044630" cy="0"/>
          </a:xfrm>
          <a:prstGeom prst="line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>
            <a:cxnSpLocks/>
            <a:endCxn id="2" idx="4"/>
          </p:cNvCxnSpPr>
          <p:nvPr/>
        </p:nvCxnSpPr>
        <p:spPr>
          <a:xfrm>
            <a:off x="5262465" y="3060441"/>
            <a:ext cx="20700" cy="747041"/>
          </a:xfrm>
          <a:prstGeom prst="line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682315" y="868151"/>
            <a:ext cx="709616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슬라이드</a:t>
            </a:r>
            <a:r>
              <a:rPr lang="en-US" altLang="ko-KR" dirty="0"/>
              <a:t>1 </a:t>
            </a:r>
            <a:r>
              <a:rPr lang="ko-KR" altLang="en-US" dirty="0"/>
              <a:t>처럼 </a:t>
            </a:r>
            <a:r>
              <a:rPr lang="en-US" altLang="ko-KR" dirty="0"/>
              <a:t>[ </a:t>
            </a:r>
            <a:r>
              <a:rPr lang="ko-KR" altLang="en-US" dirty="0" err="1"/>
              <a:t>스프라이트</a:t>
            </a:r>
            <a:r>
              <a:rPr lang="ko-KR" altLang="en-US" dirty="0"/>
              <a:t> </a:t>
            </a:r>
            <a:r>
              <a:rPr lang="ko-KR" altLang="en-US" dirty="0" err="1"/>
              <a:t>색변경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범위경고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실제 공격 </a:t>
            </a:r>
            <a:r>
              <a:rPr lang="en-US" altLang="ko-KR" dirty="0">
                <a:sym typeface="Wingdings" panose="05000000000000000000" pitchFamily="2" charset="2"/>
              </a:rPr>
              <a:t>]</a:t>
            </a:r>
            <a:endParaRPr lang="ko-KR" altLang="en-US" dirty="0"/>
          </a:p>
        </p:txBody>
      </p:sp>
      <p:pic>
        <p:nvPicPr>
          <p:cNvPr id="37" name="그림 3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8524" y="4822318"/>
            <a:ext cx="1462227" cy="1908639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10631871" y="4452986"/>
            <a:ext cx="144400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장판이미지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52811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063" y="1386421"/>
            <a:ext cx="9384804" cy="5278952"/>
          </a:xfrm>
          <a:prstGeom prst="rect">
            <a:avLst/>
          </a:prstGeom>
        </p:spPr>
      </p:pic>
      <p:pic>
        <p:nvPicPr>
          <p:cNvPr id="1026" name="Picture 2" descr="steampunk transistor에 대한 이미지 검색결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0691835" y="4822735"/>
            <a:ext cx="1725861" cy="971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원형: 비어 있음 14"/>
          <p:cNvSpPr/>
          <p:nvPr/>
        </p:nvSpPr>
        <p:spPr>
          <a:xfrm>
            <a:off x="3772188" y="2267338"/>
            <a:ext cx="4821306" cy="3431527"/>
          </a:xfrm>
          <a:prstGeom prst="donut">
            <a:avLst>
              <a:gd name="adj" fmla="val 23150"/>
            </a:avLst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원형: 비어 있음 17"/>
          <p:cNvSpPr/>
          <p:nvPr/>
        </p:nvSpPr>
        <p:spPr>
          <a:xfrm>
            <a:off x="3051110" y="1666386"/>
            <a:ext cx="6133891" cy="4548227"/>
          </a:xfrm>
          <a:prstGeom prst="donut">
            <a:avLst>
              <a:gd name="adj" fmla="val 15294"/>
            </a:avLst>
          </a:prstGeom>
          <a:solidFill>
            <a:schemeClr val="accent4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0" name="원형: 비어 있음 19"/>
          <p:cNvSpPr/>
          <p:nvPr/>
        </p:nvSpPr>
        <p:spPr>
          <a:xfrm>
            <a:off x="4622429" y="3051133"/>
            <a:ext cx="3168631" cy="1778732"/>
          </a:xfrm>
          <a:prstGeom prst="donut">
            <a:avLst>
              <a:gd name="adj" fmla="val 48032"/>
            </a:avLst>
          </a:prstGeom>
          <a:solidFill>
            <a:schemeClr val="accent1"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55" b="47487"/>
          <a:stretch/>
        </p:blipFill>
        <p:spPr>
          <a:xfrm>
            <a:off x="5433074" y="2831307"/>
            <a:ext cx="1368781" cy="1489888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389282" y="177520"/>
            <a:ext cx="9420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경기장을 </a:t>
            </a:r>
            <a:r>
              <a:rPr lang="en-US" altLang="ko-KR" dirty="0"/>
              <a:t>3</a:t>
            </a:r>
            <a:r>
              <a:rPr lang="ko-KR" altLang="en-US" dirty="0"/>
              <a:t>개의 크기가 다른 도넛모양 원으로 범위를 나눈다</a:t>
            </a:r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10</a:t>
            </a:r>
            <a:r>
              <a:rPr lang="ko-KR" altLang="en-US" dirty="0"/>
              <a:t>초마다 </a:t>
            </a:r>
            <a:r>
              <a:rPr lang="en-US" altLang="ko-KR" dirty="0"/>
              <a:t>3</a:t>
            </a:r>
            <a:r>
              <a:rPr lang="ko-KR" altLang="en-US" dirty="0"/>
              <a:t>개의 범위 중 한 개가 선택되어 데미지를 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576980" y="6171412"/>
            <a:ext cx="4487126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err="1"/>
              <a:t>스프라이트</a:t>
            </a:r>
            <a:r>
              <a:rPr lang="ko-KR" altLang="en-US" dirty="0"/>
              <a:t> 추가 </a:t>
            </a:r>
            <a:r>
              <a:rPr lang="en-US" altLang="ko-KR" dirty="0"/>
              <a:t>– </a:t>
            </a:r>
            <a:r>
              <a:rPr lang="ko-KR" altLang="en-US" dirty="0"/>
              <a:t>끝에 전구나 진공관이 </a:t>
            </a:r>
            <a:endParaRPr lang="en-US" altLang="ko-KR" dirty="0"/>
          </a:p>
          <a:p>
            <a:pPr algn="ctr"/>
            <a:r>
              <a:rPr lang="ko-KR" altLang="en-US" dirty="0"/>
              <a:t>달린 형태</a:t>
            </a:r>
            <a:r>
              <a:rPr lang="en-US" altLang="ko-KR" dirty="0"/>
              <a:t>, </a:t>
            </a:r>
            <a:r>
              <a:rPr lang="ko-KR" altLang="en-US" dirty="0"/>
              <a:t>발사 직전에 빛난다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25" name="직선 연결선 24"/>
          <p:cNvCxnSpPr>
            <a:cxnSpLocks/>
          </p:cNvCxnSpPr>
          <p:nvPr/>
        </p:nvCxnSpPr>
        <p:spPr>
          <a:xfrm flipH="1">
            <a:off x="4478693" y="3940499"/>
            <a:ext cx="1539552" cy="0"/>
          </a:xfrm>
          <a:prstGeom prst="line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8090" y="1306387"/>
            <a:ext cx="2618024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각 범위는 </a:t>
            </a:r>
            <a:endParaRPr lang="en-US" altLang="ko-KR" dirty="0"/>
          </a:p>
          <a:p>
            <a:pPr algn="ctr"/>
            <a:r>
              <a:rPr lang="ko-KR" altLang="en-US" dirty="0"/>
              <a:t>가장 안쪽 원 </a:t>
            </a:r>
            <a:r>
              <a:rPr lang="en-US" altLang="ko-KR" dirty="0"/>
              <a:t>: </a:t>
            </a:r>
            <a:r>
              <a:rPr lang="ko-KR" altLang="en-US" dirty="0"/>
              <a:t>타일 </a:t>
            </a:r>
            <a:r>
              <a:rPr lang="en-US" altLang="ko-KR" dirty="0"/>
              <a:t>5</a:t>
            </a:r>
            <a:r>
              <a:rPr lang="ko-KR" altLang="en-US" dirty="0"/>
              <a:t>칸</a:t>
            </a:r>
            <a:endParaRPr lang="en-US" altLang="ko-KR" dirty="0"/>
          </a:p>
          <a:p>
            <a:pPr algn="ctr"/>
            <a:r>
              <a:rPr lang="ko-KR" altLang="en-US" dirty="0"/>
              <a:t>둘째 원 </a:t>
            </a:r>
            <a:r>
              <a:rPr lang="en-US" altLang="ko-KR" dirty="0"/>
              <a:t>: </a:t>
            </a:r>
            <a:r>
              <a:rPr lang="ko-KR" altLang="en-US" dirty="0"/>
              <a:t>타일</a:t>
            </a:r>
            <a:r>
              <a:rPr lang="en-US" altLang="ko-KR" dirty="0"/>
              <a:t> 3</a:t>
            </a:r>
            <a:r>
              <a:rPr lang="ko-KR" altLang="en-US" dirty="0"/>
              <a:t>칸</a:t>
            </a:r>
            <a:endParaRPr lang="en-US" altLang="ko-KR" dirty="0"/>
          </a:p>
          <a:p>
            <a:pPr algn="ctr"/>
            <a:r>
              <a:rPr lang="ko-KR" altLang="en-US" dirty="0"/>
              <a:t>바깥 원 </a:t>
            </a:r>
            <a:r>
              <a:rPr lang="en-US" altLang="ko-KR" dirty="0"/>
              <a:t>: </a:t>
            </a:r>
            <a:r>
              <a:rPr lang="ko-KR" altLang="en-US" dirty="0"/>
              <a:t>타일 </a:t>
            </a:r>
            <a:r>
              <a:rPr lang="en-US" altLang="ko-KR" dirty="0"/>
              <a:t>3</a:t>
            </a:r>
            <a:r>
              <a:rPr lang="ko-KR" altLang="en-US" dirty="0"/>
              <a:t>칸</a:t>
            </a:r>
            <a:endParaRPr lang="en-US" altLang="ko-KR" dirty="0"/>
          </a:p>
          <a:p>
            <a:pPr algn="ctr"/>
            <a:r>
              <a:rPr lang="ko-KR" altLang="en-US" dirty="0"/>
              <a:t>정도의 폭을 가진다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27" name="직선 화살표 연결선 26"/>
          <p:cNvCxnSpPr>
            <a:cxnSpLocks/>
          </p:cNvCxnSpPr>
          <p:nvPr/>
        </p:nvCxnSpPr>
        <p:spPr>
          <a:xfrm>
            <a:off x="6134024" y="3051133"/>
            <a:ext cx="4934995" cy="22573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/>
          <p:cNvCxnSpPr>
            <a:cxnSpLocks/>
            <a:endCxn id="26" idx="2"/>
          </p:cNvCxnSpPr>
          <p:nvPr/>
        </p:nvCxnSpPr>
        <p:spPr>
          <a:xfrm flipH="1" flipV="1">
            <a:off x="1497102" y="2783715"/>
            <a:ext cx="2608500" cy="111732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>
            <a:cxnSpLocks/>
          </p:cNvCxnSpPr>
          <p:nvPr/>
        </p:nvCxnSpPr>
        <p:spPr>
          <a:xfrm flipH="1">
            <a:off x="3712837" y="3940499"/>
            <a:ext cx="793849" cy="0"/>
          </a:xfrm>
          <a:prstGeom prst="line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cxnSpLocks/>
          </p:cNvCxnSpPr>
          <p:nvPr/>
        </p:nvCxnSpPr>
        <p:spPr>
          <a:xfrm flipH="1">
            <a:off x="2978340" y="3940499"/>
            <a:ext cx="793848" cy="0"/>
          </a:xfrm>
          <a:prstGeom prst="line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682315" y="868151"/>
            <a:ext cx="709616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슬라이드</a:t>
            </a:r>
            <a:r>
              <a:rPr lang="en-US" altLang="ko-KR" dirty="0"/>
              <a:t>1 </a:t>
            </a:r>
            <a:r>
              <a:rPr lang="ko-KR" altLang="en-US" dirty="0"/>
              <a:t>처럼 </a:t>
            </a:r>
            <a:r>
              <a:rPr lang="en-US" altLang="ko-KR" dirty="0"/>
              <a:t>[ </a:t>
            </a:r>
            <a:r>
              <a:rPr lang="ko-KR" altLang="en-US" dirty="0" err="1"/>
              <a:t>스프라이트</a:t>
            </a:r>
            <a:r>
              <a:rPr lang="ko-KR" altLang="en-US" dirty="0"/>
              <a:t> </a:t>
            </a:r>
            <a:r>
              <a:rPr lang="ko-KR" altLang="en-US" dirty="0" err="1"/>
              <a:t>색변경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범위경고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실제 공격 </a:t>
            </a:r>
            <a:r>
              <a:rPr lang="en-US" altLang="ko-KR" dirty="0">
                <a:sym typeface="Wingdings" panose="05000000000000000000" pitchFamily="2" charset="2"/>
              </a:rPr>
              <a:t>]</a:t>
            </a:r>
            <a:endParaRPr lang="ko-KR" altLang="en-US" dirty="0"/>
          </a:p>
        </p:txBody>
      </p:sp>
      <p:pic>
        <p:nvPicPr>
          <p:cNvPr id="43" name="그림 4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750" y="2295308"/>
            <a:ext cx="1462227" cy="1908639"/>
          </a:xfrm>
          <a:prstGeom prst="rect">
            <a:avLst/>
          </a:prstGeom>
        </p:spPr>
      </p:pic>
      <p:sp>
        <p:nvSpPr>
          <p:cNvPr id="44" name="TextBox 43"/>
          <p:cNvSpPr txBox="1"/>
          <p:nvPr/>
        </p:nvSpPr>
        <p:spPr>
          <a:xfrm>
            <a:off x="10620097" y="1925976"/>
            <a:ext cx="144400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장판이미지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6850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steampunk pipe에 대한 이미지 검색결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44" y="2074987"/>
            <a:ext cx="1514264" cy="2020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527" y="1330437"/>
            <a:ext cx="9384804" cy="5278952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6055567" y="1735231"/>
            <a:ext cx="513184" cy="4469363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 rot="16200000">
            <a:off x="6046238" y="792839"/>
            <a:ext cx="513184" cy="6092892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 rot="18379726">
            <a:off x="6064898" y="1094742"/>
            <a:ext cx="513184" cy="5499501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 rot="3220274" flipH="1">
            <a:off x="6055569" y="1094741"/>
            <a:ext cx="513184" cy="5499501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771837" y="208478"/>
            <a:ext cx="9420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경기장에 타일 </a:t>
            </a:r>
            <a:r>
              <a:rPr lang="en-US" altLang="ko-KR" dirty="0"/>
              <a:t>2</a:t>
            </a:r>
            <a:r>
              <a:rPr lang="ko-KR" altLang="en-US" dirty="0"/>
              <a:t>칸의 폭을 가진 </a:t>
            </a:r>
            <a:r>
              <a:rPr lang="en-US" altLang="ko-KR" dirty="0"/>
              <a:t>4</a:t>
            </a:r>
            <a:r>
              <a:rPr lang="ko-KR" altLang="en-US" dirty="0"/>
              <a:t>개의 레일이 교차하고 있다</a:t>
            </a:r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5</a:t>
            </a:r>
            <a:r>
              <a:rPr lang="ko-KR" altLang="en-US" dirty="0"/>
              <a:t>초마다 이중 한 개가 선택되어 데미지를 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773407" y="872540"/>
            <a:ext cx="709616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슬라이드</a:t>
            </a:r>
            <a:r>
              <a:rPr lang="en-US" altLang="ko-KR" dirty="0"/>
              <a:t>1 </a:t>
            </a:r>
            <a:r>
              <a:rPr lang="ko-KR" altLang="en-US" dirty="0"/>
              <a:t>처럼 </a:t>
            </a:r>
            <a:r>
              <a:rPr lang="en-US" altLang="ko-KR" dirty="0"/>
              <a:t>[ </a:t>
            </a:r>
            <a:r>
              <a:rPr lang="ko-KR" altLang="en-US" dirty="0" err="1"/>
              <a:t>스프라이트</a:t>
            </a:r>
            <a:r>
              <a:rPr lang="ko-KR" altLang="en-US" dirty="0"/>
              <a:t> </a:t>
            </a:r>
            <a:r>
              <a:rPr lang="ko-KR" altLang="en-US" dirty="0" err="1"/>
              <a:t>색변경</a:t>
            </a:r>
            <a:r>
              <a:rPr lang="ko-KR" altLang="en-US" dirty="0"/>
              <a:t>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범위경고 </a:t>
            </a:r>
            <a:r>
              <a:rPr lang="en-US" altLang="ko-KR" dirty="0">
                <a:sym typeface="Wingdings" panose="05000000000000000000" pitchFamily="2" charset="2"/>
              </a:rPr>
              <a:t> </a:t>
            </a:r>
            <a:r>
              <a:rPr lang="ko-KR" altLang="en-US" dirty="0">
                <a:sym typeface="Wingdings" panose="05000000000000000000" pitchFamily="2" charset="2"/>
              </a:rPr>
              <a:t>실제 공격 </a:t>
            </a:r>
            <a:r>
              <a:rPr lang="en-US" altLang="ko-KR" dirty="0">
                <a:sym typeface="Wingdings" panose="05000000000000000000" pitchFamily="2" charset="2"/>
              </a:rPr>
              <a:t>]</a:t>
            </a:r>
            <a:endParaRPr lang="ko-KR" altLang="en-US" dirty="0"/>
          </a:p>
        </p:txBody>
      </p:sp>
      <p:cxnSp>
        <p:nvCxnSpPr>
          <p:cNvPr id="9" name="직선 화살표 연결선 8"/>
          <p:cNvCxnSpPr>
            <a:cxnSpLocks/>
          </p:cNvCxnSpPr>
          <p:nvPr/>
        </p:nvCxnSpPr>
        <p:spPr>
          <a:xfrm flipH="1" flipV="1">
            <a:off x="1231641" y="2841459"/>
            <a:ext cx="2722555" cy="91791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-1" y="1561014"/>
            <a:ext cx="234198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파이프가 공격범위에 깔려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cxnSp>
        <p:nvCxnSpPr>
          <p:cNvPr id="17" name="직선 연결선 16"/>
          <p:cNvCxnSpPr>
            <a:cxnSpLocks/>
          </p:cNvCxnSpPr>
          <p:nvPr/>
        </p:nvCxnSpPr>
        <p:spPr>
          <a:xfrm>
            <a:off x="3256384" y="3843346"/>
            <a:ext cx="6092892" cy="0"/>
          </a:xfrm>
          <a:prstGeom prst="line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>
            <a:cxnSpLocks/>
            <a:endCxn id="6" idx="2"/>
          </p:cNvCxnSpPr>
          <p:nvPr/>
        </p:nvCxnSpPr>
        <p:spPr>
          <a:xfrm>
            <a:off x="4217437" y="2351314"/>
            <a:ext cx="4319337" cy="3122179"/>
          </a:xfrm>
          <a:prstGeom prst="line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>
            <a:cxnSpLocks/>
            <a:stCxn id="7" idx="2"/>
            <a:endCxn id="7" idx="0"/>
          </p:cNvCxnSpPr>
          <p:nvPr/>
        </p:nvCxnSpPr>
        <p:spPr>
          <a:xfrm flipV="1">
            <a:off x="4096877" y="2215491"/>
            <a:ext cx="4430568" cy="3258001"/>
          </a:xfrm>
          <a:prstGeom prst="line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>
            <a:cxnSpLocks/>
            <a:stCxn id="3" idx="2"/>
            <a:endCxn id="3" idx="0"/>
          </p:cNvCxnSpPr>
          <p:nvPr/>
        </p:nvCxnSpPr>
        <p:spPr>
          <a:xfrm flipV="1">
            <a:off x="6312159" y="1735231"/>
            <a:ext cx="0" cy="4469363"/>
          </a:xfrm>
          <a:prstGeom prst="line">
            <a:avLst/>
          </a:prstGeom>
          <a:ln w="571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그림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5" y="4609850"/>
            <a:ext cx="1462227" cy="190863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06432" y="4240518"/>
            <a:ext cx="144400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/>
              <a:t>장판이미지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1755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192</Words>
  <Application>Microsoft Office PowerPoint</Application>
  <PresentationFormat>와이드스크린</PresentationFormat>
  <Paragraphs>28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Yun-Seok Seo</dc:creator>
  <cp:lastModifiedBy>Yun-Seok Seo</cp:lastModifiedBy>
  <cp:revision>7</cp:revision>
  <dcterms:created xsi:type="dcterms:W3CDTF">2017-05-03T02:43:22Z</dcterms:created>
  <dcterms:modified xsi:type="dcterms:W3CDTF">2017-05-03T11:43:25Z</dcterms:modified>
</cp:coreProperties>
</file>

<file path=docProps/thumbnail.jpeg>
</file>